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1B8A-0FF1-FABC-01F5-9257237A3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4B247-A8AD-57B0-8548-46C301CA3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FB91C-CBAD-40DA-512B-6EF9AC80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D2057-CCA7-864E-FBAE-F757C1B4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44BC7-B772-CA60-DA1D-92CF733D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41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6487-E795-EAB7-A4C3-89541CAE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03574-6C19-80AD-58B2-2749B6238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FE3E7-767A-E6D7-2F97-7BD27F2E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17EED-50E1-FD9B-F681-D6D77AE3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E0D42-A7CF-78E4-7ADB-C5E41C13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735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891D6-4CC0-7263-52CA-54D14BB1E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5C83C-987A-CC56-021A-10E9E2F03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1CD77-8106-3232-5AAB-23700E74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9F020-C4B4-9189-DF54-ADC827BE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82473-C9F6-52FA-ED33-DFBAE0DF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80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CB21-92AF-DF3B-6C43-7DD4771D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A1C43-333C-4CE5-766A-1BD73CE9B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6BD03-B7C7-19B2-C10B-8F4B5584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E7764-E345-5B84-93D3-C466A83A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E7192-C4B5-3679-A71A-13E33DE2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76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787E-6E55-8A0E-5225-DEF38454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83CD6-78F4-E6E1-FD6D-8721124B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DAAB5-9C75-E754-C3D4-BA2FF9EB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E8EC0-2730-748C-A042-572CA043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7167E-8DBA-24B1-7245-354A1EC3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33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CCF3-9A4A-CAE5-52A9-3B24ABEC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518FB-F693-F5A1-EEC8-29ECB2754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D7AC4-EAE6-A227-82D7-50711AE72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5883C-0A9F-61A4-E1CD-F11E1660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5C9D6-9CC1-67CB-8519-23FE6495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E677D-B0B0-59B6-5D5E-8D6198F5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369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21BE-35AC-7B5A-DBBE-F8B09B4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C6277-D28A-7D50-75CF-7321C113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4F0C7-5614-6E42-F262-93549A1A3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E8D1-6C2E-0599-E313-07ECB64FC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DA045-8025-E6C5-A1C0-4EBC0F4DA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6C0275-EC97-8671-F6E4-3603894E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A642C-F47F-1EE6-3C25-549ACCBA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2914EC-ABB9-6514-9B95-95E49AA4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19EE-58BD-776A-C234-74784052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14AD1-480E-6A32-C694-04CDEFAE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67562-73CF-D0ED-D9F8-733173D1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33884-884D-4A90-DE20-DAFE7B10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1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EA40A3-7B1E-F667-4E30-712E7F3A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DED-FF57-0CD1-9C5D-70B168D0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1754D-A4CD-5F24-A991-BDE17DE7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75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4AFF-6CBC-44FD-85C5-AEC307C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9CB7-AF6B-F0C8-F9D4-64371E9C7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73349-2BEF-D5AB-F855-F6A01EEF1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7028B-52A0-7D54-14AA-6DB8EE97F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9BECD-AE29-6C5B-8DD6-D80FEDCF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1A363-7C76-0FDF-A6C9-F5964A61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9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D456-7871-536D-5E14-4F6E4765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4BF19-FE62-3E91-0A3B-D9CABA651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9D8A3-6F92-A049-3AD0-553D106BD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E86E4-DD05-9F7C-D9E5-497B770F9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77A0B-BF89-92D3-3BC3-BE085EDD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154A6-D591-E2B6-42F0-2BAA885B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05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F85E9C-2DBF-C538-70D0-7C5D2C4F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6FD67-8193-4C58-97C9-31CC23278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4B987-1A92-9D33-0882-F669E61C7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34D03F-FDC6-43FC-A9A3-6D49772F21AB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F1EA5-FC4B-E633-C17D-B3CBCFF9C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72A9B-3562-3202-7622-EEB5D6C27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1218D-797A-4F61-B0D8-2AA33AAE43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796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1A4981B2-6A5F-D9C3-9DC8-F3D110CEF7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80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C6E53D6B-1751-588D-4C79-A4C97D5247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7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550EE2C8-3014-31AB-344C-55681717DC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5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40224B3E-1963-BCC7-7DD2-893CF162D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40388390-3E82-7C7C-DBFE-98025AC03A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2EEF5772-63A6-B19F-E4C7-83CDFDC775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9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7B0B8A16-BC5F-109D-B854-B5EAC73308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1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369B8156-49C0-2A67-20D9-D485FEF18C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89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D983EBBB-ABD0-49C3-DBDC-98FD292FA3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6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D34AEEEA-019D-526D-5E18-F3C905EE32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6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D28EC8CB-E43B-DBB9-C8C7-BD30620ACD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53080101-6FE0-9EDB-A0F8-0BB34A1FF8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747C7562-6325-9FBC-A1EA-9FEEC1B58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3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7A0A1406-0D5A-2C53-5260-111BDB6900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4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E6F75AED-4C8A-BDC2-C8DD-F4BAB2F7B6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6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DB97A3C7-8D37-815D-C4BB-3D6BA27386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32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D2A4D55C-E41B-4F97-37A9-8E7E467442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B5D456AA-D343-8D35-CBD4-03360C8F33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2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41E8699E-854B-C1D3-D621-6699B14D49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3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608DD669-3FF3-722D-3E0D-0ACABAC954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440E768E-BE0D-10F0-F03C-11EB51B5D0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C25EB77E-F88B-D966-BD12-7CECE2C411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D094F1E4-E0BF-EE12-DE09-0BA251A195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38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3972C0C0-D8BD-7BB7-CDDF-D45469F791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93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53DA2905-6D18-9E3F-7CDA-6FA53577AD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4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07BC71A5-6DD4-24FB-29C9-2211BFE54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24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B705400F-44DF-51CA-8071-ED56252AEC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25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C706CDA0-02CA-138D-6AE8-F3E2B3BFA8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05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0D6A7A96-68AD-1E85-6305-EF87D903BF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7F09E241-D0BA-B4DA-AEC4-262C1246A9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6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06D504B5-2F70-AB37-B4D6-1DCC83848C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1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674D3E43-43DF-B41A-AF00-A03B0B505D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5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47BCF66B-57A9-0CDE-783C-5FBCBF3618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0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C9D4A8CE-61AB-3F57-6564-C37893D49A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57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21FFCEA6-F32B-0949-2227-A5ED21A3CB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0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F1534785-3463-3EA5-5F40-CB5E0F3315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63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E0732DFC-6D3B-A5BB-BB01-6C12833949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26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60C232B6-A2BF-8573-B38B-6CB8C11A1B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9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068BB772-74F4-97AA-B91D-4D112FB5DC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00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BCB21FE3-F295-C0B8-98C8-52F57D93AE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62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204D33EF-6D39-DD35-F604-D704A1B8F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8BC90F7D-AA85-840D-01EA-94EFE74B21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1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279C24AE-BC78-0C18-FAA9-E94C7A98AD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4F2238B6-30BD-EF0B-D6B7-E2FB9D4B05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5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2EE4131F-74C8-8349-35B9-AD0920E65A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23EE6124-713A-40FA-8497-4C6094D229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1</cp:revision>
  <dcterms:created xsi:type="dcterms:W3CDTF">2025-09-14T10:55:09Z</dcterms:created>
  <dcterms:modified xsi:type="dcterms:W3CDTF">2025-09-14T10:56:09Z</dcterms:modified>
</cp:coreProperties>
</file>